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56" r:id="rId2"/>
    <p:sldId id="345" r:id="rId3"/>
    <p:sldId id="258" r:id="rId4"/>
    <p:sldId id="259" r:id="rId5"/>
    <p:sldId id="260" r:id="rId6"/>
    <p:sldId id="262" r:id="rId7"/>
    <p:sldId id="263" r:id="rId8"/>
    <p:sldId id="292" r:id="rId9"/>
    <p:sldId id="268" r:id="rId10"/>
    <p:sldId id="276" r:id="rId11"/>
    <p:sldId id="280" r:id="rId12"/>
    <p:sldId id="271" r:id="rId13"/>
    <p:sldId id="273" r:id="rId14"/>
    <p:sldId id="274" r:id="rId15"/>
    <p:sldId id="279" r:id="rId16"/>
    <p:sldId id="281" r:id="rId17"/>
    <p:sldId id="288" r:id="rId18"/>
    <p:sldId id="289" r:id="rId19"/>
    <p:sldId id="297" r:id="rId20"/>
    <p:sldId id="304" r:id="rId21"/>
    <p:sldId id="33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71B9F-C5B3-4D20-890C-D1E90D6E6E10}" v="6" dt="2024-03-21T13:50:11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66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yam Khan" userId="88148f4fe66aa8a3" providerId="LiveId" clId="{ECC71B9F-C5B3-4D20-890C-D1E90D6E6E10}"/>
    <pc:docChg chg="undo redo custSel modSld sldOrd">
      <pc:chgData name="Mariyam Khan" userId="88148f4fe66aa8a3" providerId="LiveId" clId="{ECC71B9F-C5B3-4D20-890C-D1E90D6E6E10}" dt="2024-03-21T14:03:24.857" v="116" actId="2711"/>
      <pc:docMkLst>
        <pc:docMk/>
      </pc:docMkLst>
      <pc:sldChg chg="modSp mod">
        <pc:chgData name="Mariyam Khan" userId="88148f4fe66aa8a3" providerId="LiveId" clId="{ECC71B9F-C5B3-4D20-890C-D1E90D6E6E10}" dt="2024-03-21T13:51:26.693" v="28" actId="20577"/>
        <pc:sldMkLst>
          <pc:docMk/>
          <pc:sldMk cId="252776689" sldId="256"/>
        </pc:sldMkLst>
        <pc:spChg chg="mod">
          <ac:chgData name="Mariyam Khan" userId="88148f4fe66aa8a3" providerId="LiveId" clId="{ECC71B9F-C5B3-4D20-890C-D1E90D6E6E10}" dt="2024-03-21T13:51:26.693" v="28" actId="20577"/>
          <ac:spMkLst>
            <pc:docMk/>
            <pc:sldMk cId="252776689" sldId="256"/>
            <ac:spMk id="2" creationId="{00000000-0000-0000-0000-000000000000}"/>
          </ac:spMkLst>
        </pc:spChg>
      </pc:sldChg>
      <pc:sldChg chg="modSp mod">
        <pc:chgData name="Mariyam Khan" userId="88148f4fe66aa8a3" providerId="LiveId" clId="{ECC71B9F-C5B3-4D20-890C-D1E90D6E6E10}" dt="2024-03-21T13:52:17.586" v="33" actId="2711"/>
        <pc:sldMkLst>
          <pc:docMk/>
          <pc:sldMk cId="3731768621" sldId="258"/>
        </pc:sldMkLst>
        <pc:spChg chg="mod">
          <ac:chgData name="Mariyam Khan" userId="88148f4fe66aa8a3" providerId="LiveId" clId="{ECC71B9F-C5B3-4D20-890C-D1E90D6E6E10}" dt="2024-03-21T13:52:17.586" v="33" actId="2711"/>
          <ac:spMkLst>
            <pc:docMk/>
            <pc:sldMk cId="3731768621" sldId="258"/>
            <ac:spMk id="19457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2:08.792" v="32" actId="14100"/>
          <ac:spMkLst>
            <pc:docMk/>
            <pc:sldMk cId="3731768621" sldId="258"/>
            <ac:spMk id="19459" creationId="{00000000-0000-0000-0000-000000000000}"/>
          </ac:spMkLst>
        </pc:spChg>
      </pc:sldChg>
      <pc:sldChg chg="delSp modSp mod">
        <pc:chgData name="Mariyam Khan" userId="88148f4fe66aa8a3" providerId="LiveId" clId="{ECC71B9F-C5B3-4D20-890C-D1E90D6E6E10}" dt="2024-03-21T13:55:49.127" v="60" actId="122"/>
        <pc:sldMkLst>
          <pc:docMk/>
          <pc:sldMk cId="1900756556" sldId="259"/>
        </pc:sldMkLst>
        <pc:spChg chg="del mod">
          <ac:chgData name="Mariyam Khan" userId="88148f4fe66aa8a3" providerId="LiveId" clId="{ECC71B9F-C5B3-4D20-890C-D1E90D6E6E10}" dt="2024-03-21T13:54:08.126" v="47" actId="21"/>
          <ac:spMkLst>
            <pc:docMk/>
            <pc:sldMk cId="1900756556" sldId="259"/>
            <ac:spMk id="23553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4:11.265" v="48" actId="20577"/>
          <ac:spMkLst>
            <pc:docMk/>
            <pc:sldMk cId="1900756556" sldId="259"/>
            <ac:spMk id="23554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5:49.127" v="60" actId="122"/>
          <ac:spMkLst>
            <pc:docMk/>
            <pc:sldMk cId="1900756556" sldId="259"/>
            <ac:spMk id="23556" creationId="{00000000-0000-0000-0000-000000000000}"/>
          </ac:spMkLst>
        </pc:spChg>
        <pc:picChg chg="del mod">
          <ac:chgData name="Mariyam Khan" userId="88148f4fe66aa8a3" providerId="LiveId" clId="{ECC71B9F-C5B3-4D20-890C-D1E90D6E6E10}" dt="2024-03-21T13:52:53.580" v="36" actId="21"/>
          <ac:picMkLst>
            <pc:docMk/>
            <pc:sldMk cId="1900756556" sldId="259"/>
            <ac:picMk id="23555" creationId="{00000000-0000-0000-0000-000000000000}"/>
          </ac:picMkLst>
        </pc:picChg>
      </pc:sldChg>
      <pc:sldChg chg="modSp mod">
        <pc:chgData name="Mariyam Khan" userId="88148f4fe66aa8a3" providerId="LiveId" clId="{ECC71B9F-C5B3-4D20-890C-D1E90D6E6E10}" dt="2024-03-21T13:56:50.457" v="70" actId="2711"/>
        <pc:sldMkLst>
          <pc:docMk/>
          <pc:sldMk cId="32045555" sldId="260"/>
        </pc:sldMkLst>
        <pc:spChg chg="mod">
          <ac:chgData name="Mariyam Khan" userId="88148f4fe66aa8a3" providerId="LiveId" clId="{ECC71B9F-C5B3-4D20-890C-D1E90D6E6E10}" dt="2024-03-21T13:56:27.228" v="65" actId="2711"/>
          <ac:spMkLst>
            <pc:docMk/>
            <pc:sldMk cId="32045555" sldId="260"/>
            <ac:spMk id="25601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6:45.921" v="69" actId="2711"/>
          <ac:spMkLst>
            <pc:docMk/>
            <pc:sldMk cId="32045555" sldId="260"/>
            <ac:spMk id="25604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6:35.559" v="67" actId="2711"/>
          <ac:spMkLst>
            <pc:docMk/>
            <pc:sldMk cId="32045555" sldId="260"/>
            <ac:spMk id="25607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6:50.457" v="70" actId="2711"/>
          <ac:spMkLst>
            <pc:docMk/>
            <pc:sldMk cId="32045555" sldId="260"/>
            <ac:spMk id="25609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6:40.940" v="68" actId="2711"/>
          <ac:spMkLst>
            <pc:docMk/>
            <pc:sldMk cId="32045555" sldId="260"/>
            <ac:spMk id="25611" creationId="{00000000-0000-0000-0000-000000000000}"/>
          </ac:spMkLst>
        </pc:spChg>
        <pc:grpChg chg="mod">
          <ac:chgData name="Mariyam Khan" userId="88148f4fe66aa8a3" providerId="LiveId" clId="{ECC71B9F-C5B3-4D20-890C-D1E90D6E6E10}" dt="2024-03-21T13:47:35.027" v="4" actId="1076"/>
          <ac:grpSpMkLst>
            <pc:docMk/>
            <pc:sldMk cId="32045555" sldId="260"/>
            <ac:grpSpMk id="25603" creationId="{00000000-0000-0000-0000-000000000000}"/>
          </ac:grpSpMkLst>
        </pc:grpChg>
      </pc:sldChg>
      <pc:sldChg chg="modSp mod ord">
        <pc:chgData name="Mariyam Khan" userId="88148f4fe66aa8a3" providerId="LiveId" clId="{ECC71B9F-C5B3-4D20-890C-D1E90D6E6E10}" dt="2024-03-21T13:56:59.969" v="71" actId="2711"/>
        <pc:sldMkLst>
          <pc:docMk/>
          <pc:sldMk cId="2494259380" sldId="262"/>
        </pc:sldMkLst>
        <pc:spChg chg="mod">
          <ac:chgData name="Mariyam Khan" userId="88148f4fe66aa8a3" providerId="LiveId" clId="{ECC71B9F-C5B3-4D20-890C-D1E90D6E6E10}" dt="2024-03-21T13:56:59.969" v="71" actId="2711"/>
          <ac:spMkLst>
            <pc:docMk/>
            <pc:sldMk cId="2494259380" sldId="262"/>
            <ac:spMk id="29698" creationId="{00000000-0000-0000-0000-000000000000}"/>
          </ac:spMkLst>
        </pc:spChg>
      </pc:sldChg>
      <pc:sldChg chg="modSp mod">
        <pc:chgData name="Mariyam Khan" userId="88148f4fe66aa8a3" providerId="LiveId" clId="{ECC71B9F-C5B3-4D20-890C-D1E90D6E6E10}" dt="2024-03-21T13:57:23.835" v="75" actId="20577"/>
        <pc:sldMkLst>
          <pc:docMk/>
          <pc:sldMk cId="884062770" sldId="263"/>
        </pc:sldMkLst>
        <pc:spChg chg="mod">
          <ac:chgData name="Mariyam Khan" userId="88148f4fe66aa8a3" providerId="LiveId" clId="{ECC71B9F-C5B3-4D20-890C-D1E90D6E6E10}" dt="2024-03-21T13:57:08.209" v="72" actId="2711"/>
          <ac:spMkLst>
            <pc:docMk/>
            <pc:sldMk cId="884062770" sldId="263"/>
            <ac:spMk id="31745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7:23.835" v="75" actId="20577"/>
          <ac:spMkLst>
            <pc:docMk/>
            <pc:sldMk cId="884062770" sldId="263"/>
            <ac:spMk id="31746" creationId="{00000000-0000-0000-0000-000000000000}"/>
          </ac:spMkLst>
        </pc:spChg>
        <pc:picChg chg="mod">
          <ac:chgData name="Mariyam Khan" userId="88148f4fe66aa8a3" providerId="LiveId" clId="{ECC71B9F-C5B3-4D20-890C-D1E90D6E6E10}" dt="2024-03-21T13:48:11.113" v="9" actId="1076"/>
          <ac:picMkLst>
            <pc:docMk/>
            <pc:sldMk cId="884062770" sldId="263"/>
            <ac:picMk id="31747" creationId="{00000000-0000-0000-0000-000000000000}"/>
          </ac:picMkLst>
        </pc:picChg>
      </pc:sldChg>
      <pc:sldChg chg="delSp modSp mod">
        <pc:chgData name="Mariyam Khan" userId="88148f4fe66aa8a3" providerId="LiveId" clId="{ECC71B9F-C5B3-4D20-890C-D1E90D6E6E10}" dt="2024-03-21T13:58:24.615" v="83" actId="14100"/>
        <pc:sldMkLst>
          <pc:docMk/>
          <pc:sldMk cId="282035725" sldId="268"/>
        </pc:sldMkLst>
        <pc:spChg chg="mod">
          <ac:chgData name="Mariyam Khan" userId="88148f4fe66aa8a3" providerId="LiveId" clId="{ECC71B9F-C5B3-4D20-890C-D1E90D6E6E10}" dt="2024-03-21T13:58:13.727" v="82" actId="2711"/>
          <ac:spMkLst>
            <pc:docMk/>
            <pc:sldMk cId="282035725" sldId="268"/>
            <ac:spMk id="11266" creationId="{00000000-0000-0000-0000-000000000000}"/>
          </ac:spMkLst>
        </pc:spChg>
        <pc:spChg chg="del mod">
          <ac:chgData name="Mariyam Khan" userId="88148f4fe66aa8a3" providerId="LiveId" clId="{ECC71B9F-C5B3-4D20-890C-D1E90D6E6E10}" dt="2024-03-21T13:49:07.702" v="14" actId="21"/>
          <ac:spMkLst>
            <pc:docMk/>
            <pc:sldMk cId="282035725" sldId="268"/>
            <ac:spMk id="11267" creationId="{00000000-0000-0000-0000-000000000000}"/>
          </ac:spMkLst>
        </pc:spChg>
        <pc:graphicFrameChg chg="mod modGraphic">
          <ac:chgData name="Mariyam Khan" userId="88148f4fe66aa8a3" providerId="LiveId" clId="{ECC71B9F-C5B3-4D20-890C-D1E90D6E6E10}" dt="2024-03-21T13:58:24.615" v="83" actId="14100"/>
          <ac:graphicFrameMkLst>
            <pc:docMk/>
            <pc:sldMk cId="282035725" sldId="268"/>
            <ac:graphicFrameMk id="11379" creationId="{00000000-0000-0000-0000-000000000000}"/>
          </ac:graphicFrameMkLst>
        </pc:graphicFrameChg>
      </pc:sldChg>
      <pc:sldChg chg="modSp mod">
        <pc:chgData name="Mariyam Khan" userId="88148f4fe66aa8a3" providerId="LiveId" clId="{ECC71B9F-C5B3-4D20-890C-D1E90D6E6E10}" dt="2024-03-21T13:59:56.521" v="93" actId="2711"/>
        <pc:sldMkLst>
          <pc:docMk/>
          <pc:sldMk cId="1207158825" sldId="271"/>
        </pc:sldMkLst>
        <pc:spChg chg="mod">
          <ac:chgData name="Mariyam Khan" userId="88148f4fe66aa8a3" providerId="LiveId" clId="{ECC71B9F-C5B3-4D20-890C-D1E90D6E6E10}" dt="2024-03-21T13:59:56.521" v="93" actId="2711"/>
          <ac:spMkLst>
            <pc:docMk/>
            <pc:sldMk cId="1207158825" sldId="271"/>
            <ac:spMk id="41985" creationId="{00000000-0000-0000-0000-000000000000}"/>
          </ac:spMkLst>
        </pc:spChg>
      </pc:sldChg>
      <pc:sldChg chg="modSp mod">
        <pc:chgData name="Mariyam Khan" userId="88148f4fe66aa8a3" providerId="LiveId" clId="{ECC71B9F-C5B3-4D20-890C-D1E90D6E6E10}" dt="2024-03-21T14:00:25.218" v="97" actId="2711"/>
        <pc:sldMkLst>
          <pc:docMk/>
          <pc:sldMk cId="2375568853" sldId="273"/>
        </pc:sldMkLst>
        <pc:spChg chg="mod">
          <ac:chgData name="Mariyam Khan" userId="88148f4fe66aa8a3" providerId="LiveId" clId="{ECC71B9F-C5B3-4D20-890C-D1E90D6E6E10}" dt="2024-03-21T14:00:03.787" v="94" actId="2711"/>
          <ac:spMkLst>
            <pc:docMk/>
            <pc:sldMk cId="2375568853" sldId="273"/>
            <ac:spMk id="40962" creationId="{00000000-0000-0000-0000-000000000000}"/>
          </ac:spMkLst>
        </pc:spChg>
        <pc:spChg chg="mod">
          <ac:chgData name="Mariyam Khan" userId="88148f4fe66aa8a3" providerId="LiveId" clId="{ECC71B9F-C5B3-4D20-890C-D1E90D6E6E10}" dt="2024-03-21T14:00:25.218" v="97" actId="2711"/>
          <ac:spMkLst>
            <pc:docMk/>
            <pc:sldMk cId="2375568853" sldId="273"/>
            <ac:spMk id="40963" creationId="{00000000-0000-0000-0000-000000000000}"/>
          </ac:spMkLst>
        </pc:spChg>
        <pc:graphicFrameChg chg="modGraphic">
          <ac:chgData name="Mariyam Khan" userId="88148f4fe66aa8a3" providerId="LiveId" clId="{ECC71B9F-C5B3-4D20-890C-D1E90D6E6E10}" dt="2024-03-21T14:00:15.863" v="96" actId="122"/>
          <ac:graphicFrameMkLst>
            <pc:docMk/>
            <pc:sldMk cId="2375568853" sldId="273"/>
            <ac:graphicFrameMk id="41026" creationId="{00000000-0000-0000-0000-000000000000}"/>
          </ac:graphicFrameMkLst>
        </pc:graphicFrameChg>
      </pc:sldChg>
      <pc:sldChg chg="modSp mod">
        <pc:chgData name="Mariyam Khan" userId="88148f4fe66aa8a3" providerId="LiveId" clId="{ECC71B9F-C5B3-4D20-890C-D1E90D6E6E10}" dt="2024-03-21T14:00:35.697" v="98" actId="2711"/>
        <pc:sldMkLst>
          <pc:docMk/>
          <pc:sldMk cId="360776362" sldId="274"/>
        </pc:sldMkLst>
        <pc:spChg chg="mod">
          <ac:chgData name="Mariyam Khan" userId="88148f4fe66aa8a3" providerId="LiveId" clId="{ECC71B9F-C5B3-4D20-890C-D1E90D6E6E10}" dt="2024-03-21T14:00:35.697" v="98" actId="2711"/>
          <ac:spMkLst>
            <pc:docMk/>
            <pc:sldMk cId="360776362" sldId="274"/>
            <ac:spMk id="46081" creationId="{00000000-0000-0000-0000-000000000000}"/>
          </ac:spMkLst>
        </pc:spChg>
      </pc:sldChg>
      <pc:sldChg chg="modSp mod">
        <pc:chgData name="Mariyam Khan" userId="88148f4fe66aa8a3" providerId="LiveId" clId="{ECC71B9F-C5B3-4D20-890C-D1E90D6E6E10}" dt="2024-03-21T13:59:06.616" v="88" actId="2711"/>
        <pc:sldMkLst>
          <pc:docMk/>
          <pc:sldMk cId="934082390" sldId="276"/>
        </pc:sldMkLst>
        <pc:spChg chg="mod">
          <ac:chgData name="Mariyam Khan" userId="88148f4fe66aa8a3" providerId="LiveId" clId="{ECC71B9F-C5B3-4D20-890C-D1E90D6E6E10}" dt="2024-03-21T13:58:38.883" v="84" actId="2711"/>
          <ac:spMkLst>
            <pc:docMk/>
            <pc:sldMk cId="934082390" sldId="276"/>
            <ac:spMk id="2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9:06.616" v="88" actId="2711"/>
          <ac:spMkLst>
            <pc:docMk/>
            <pc:sldMk cId="934082390" sldId="276"/>
            <ac:spMk id="5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8:48.183" v="85" actId="2711"/>
          <ac:spMkLst>
            <pc:docMk/>
            <pc:sldMk cId="934082390" sldId="276"/>
            <ac:spMk id="7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9:01.256" v="87" actId="2711"/>
          <ac:spMkLst>
            <pc:docMk/>
            <pc:sldMk cId="934082390" sldId="276"/>
            <ac:spMk id="62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8:53.916" v="86" actId="2711"/>
          <ac:spMkLst>
            <pc:docMk/>
            <pc:sldMk cId="934082390" sldId="276"/>
            <ac:spMk id="63" creationId="{00000000-0000-0000-0000-000000000000}"/>
          </ac:spMkLst>
        </pc:spChg>
      </pc:sldChg>
      <pc:sldChg chg="modSp mod">
        <pc:chgData name="Mariyam Khan" userId="88148f4fe66aa8a3" providerId="LiveId" clId="{ECC71B9F-C5B3-4D20-890C-D1E90D6E6E10}" dt="2024-03-21T14:01:11.226" v="104" actId="2711"/>
        <pc:sldMkLst>
          <pc:docMk/>
          <pc:sldMk cId="1972894963" sldId="279"/>
        </pc:sldMkLst>
        <pc:spChg chg="mod">
          <ac:chgData name="Mariyam Khan" userId="88148f4fe66aa8a3" providerId="LiveId" clId="{ECC71B9F-C5B3-4D20-890C-D1E90D6E6E10}" dt="2024-03-21T14:00:44.708" v="99" actId="2711"/>
          <ac:spMkLst>
            <pc:docMk/>
            <pc:sldMk cId="1972894963" sldId="279"/>
            <ac:spMk id="70658" creationId="{00000000-0000-0000-0000-000000000000}"/>
          </ac:spMkLst>
        </pc:spChg>
        <pc:spChg chg="mod">
          <ac:chgData name="Mariyam Khan" userId="88148f4fe66aa8a3" providerId="LiveId" clId="{ECC71B9F-C5B3-4D20-890C-D1E90D6E6E10}" dt="2024-03-21T14:01:11.226" v="104" actId="2711"/>
          <ac:spMkLst>
            <pc:docMk/>
            <pc:sldMk cId="1972894963" sldId="279"/>
            <ac:spMk id="70686" creationId="{00000000-0000-0000-0000-000000000000}"/>
          </ac:spMkLst>
        </pc:spChg>
        <pc:graphicFrameChg chg="modGraphic">
          <ac:chgData name="Mariyam Khan" userId="88148f4fe66aa8a3" providerId="LiveId" clId="{ECC71B9F-C5B3-4D20-890C-D1E90D6E6E10}" dt="2024-03-21T14:01:00.424" v="103" actId="114"/>
          <ac:graphicFrameMkLst>
            <pc:docMk/>
            <pc:sldMk cId="1972894963" sldId="279"/>
            <ac:graphicFrameMk id="70706" creationId="{00000000-0000-0000-0000-000000000000}"/>
          </ac:graphicFrameMkLst>
        </pc:graphicFrameChg>
      </pc:sldChg>
      <pc:sldChg chg="modSp mod">
        <pc:chgData name="Mariyam Khan" userId="88148f4fe66aa8a3" providerId="LiveId" clId="{ECC71B9F-C5B3-4D20-890C-D1E90D6E6E10}" dt="2024-03-21T13:59:44.997" v="92" actId="122"/>
        <pc:sldMkLst>
          <pc:docMk/>
          <pc:sldMk cId="1970391917" sldId="280"/>
        </pc:sldMkLst>
        <pc:spChg chg="mod">
          <ac:chgData name="Mariyam Khan" userId="88148f4fe66aa8a3" providerId="LiveId" clId="{ECC71B9F-C5B3-4D20-890C-D1E90D6E6E10}" dt="2024-03-21T13:59:16.529" v="89" actId="2711"/>
          <ac:spMkLst>
            <pc:docMk/>
            <pc:sldMk cId="1970391917" sldId="280"/>
            <ac:spMk id="15362" creationId="{00000000-0000-0000-0000-000000000000}"/>
          </ac:spMkLst>
        </pc:spChg>
        <pc:spChg chg="mod">
          <ac:chgData name="Mariyam Khan" userId="88148f4fe66aa8a3" providerId="LiveId" clId="{ECC71B9F-C5B3-4D20-890C-D1E90D6E6E10}" dt="2024-03-21T13:59:31.256" v="90" actId="2711"/>
          <ac:spMkLst>
            <pc:docMk/>
            <pc:sldMk cId="1970391917" sldId="280"/>
            <ac:spMk id="15395" creationId="{00000000-0000-0000-0000-000000000000}"/>
          </ac:spMkLst>
        </pc:spChg>
        <pc:graphicFrameChg chg="modGraphic">
          <ac:chgData name="Mariyam Khan" userId="88148f4fe66aa8a3" providerId="LiveId" clId="{ECC71B9F-C5B3-4D20-890C-D1E90D6E6E10}" dt="2024-03-21T13:59:44.997" v="92" actId="122"/>
          <ac:graphicFrameMkLst>
            <pc:docMk/>
            <pc:sldMk cId="1970391917" sldId="280"/>
            <ac:graphicFrameMk id="15399" creationId="{00000000-0000-0000-0000-000000000000}"/>
          </ac:graphicFrameMkLst>
        </pc:graphicFrameChg>
      </pc:sldChg>
      <pc:sldChg chg="modSp mod">
        <pc:chgData name="Mariyam Khan" userId="88148f4fe66aa8a3" providerId="LiveId" clId="{ECC71B9F-C5B3-4D20-890C-D1E90D6E6E10}" dt="2024-03-21T14:01:21.939" v="105" actId="2711"/>
        <pc:sldMkLst>
          <pc:docMk/>
          <pc:sldMk cId="383424557" sldId="281"/>
        </pc:sldMkLst>
        <pc:spChg chg="mod">
          <ac:chgData name="Mariyam Khan" userId="88148f4fe66aa8a3" providerId="LiveId" clId="{ECC71B9F-C5B3-4D20-890C-D1E90D6E6E10}" dt="2024-03-21T14:01:21.939" v="105" actId="2711"/>
          <ac:spMkLst>
            <pc:docMk/>
            <pc:sldMk cId="383424557" sldId="281"/>
            <ac:spMk id="2" creationId="{00000000-0000-0000-0000-000000000000}"/>
          </ac:spMkLst>
        </pc:spChg>
      </pc:sldChg>
      <pc:sldChg chg="modSp mod">
        <pc:chgData name="Mariyam Khan" userId="88148f4fe66aa8a3" providerId="LiveId" clId="{ECC71B9F-C5B3-4D20-890C-D1E90D6E6E10}" dt="2024-03-21T14:01:52.835" v="109" actId="2711"/>
        <pc:sldMkLst>
          <pc:docMk/>
          <pc:sldMk cId="3709347778" sldId="288"/>
        </pc:sldMkLst>
        <pc:spChg chg="mod">
          <ac:chgData name="Mariyam Khan" userId="88148f4fe66aa8a3" providerId="LiveId" clId="{ECC71B9F-C5B3-4D20-890C-D1E90D6E6E10}" dt="2024-03-21T14:01:31.780" v="106" actId="2711"/>
          <ac:spMkLst>
            <pc:docMk/>
            <pc:sldMk cId="3709347778" sldId="288"/>
            <ac:spMk id="296962" creationId="{00000000-0000-0000-0000-000000000000}"/>
          </ac:spMkLst>
        </pc:spChg>
        <pc:spChg chg="mod">
          <ac:chgData name="Mariyam Khan" userId="88148f4fe66aa8a3" providerId="LiveId" clId="{ECC71B9F-C5B3-4D20-890C-D1E90D6E6E10}" dt="2024-03-21T14:01:52.835" v="109" actId="2711"/>
          <ac:spMkLst>
            <pc:docMk/>
            <pc:sldMk cId="3709347778" sldId="288"/>
            <ac:spMk id="296963" creationId="{00000000-0000-0000-0000-000000000000}"/>
          </ac:spMkLst>
        </pc:spChg>
        <pc:graphicFrameChg chg="modGraphic">
          <ac:chgData name="Mariyam Khan" userId="88148f4fe66aa8a3" providerId="LiveId" clId="{ECC71B9F-C5B3-4D20-890C-D1E90D6E6E10}" dt="2024-03-21T14:01:41.879" v="108" actId="122"/>
          <ac:graphicFrameMkLst>
            <pc:docMk/>
            <pc:sldMk cId="3709347778" sldId="288"/>
            <ac:graphicFrameMk id="296988" creationId="{00000000-0000-0000-0000-000000000000}"/>
          </ac:graphicFrameMkLst>
        </pc:graphicFrameChg>
      </pc:sldChg>
      <pc:sldChg chg="modSp mod">
        <pc:chgData name="Mariyam Khan" userId="88148f4fe66aa8a3" providerId="LiveId" clId="{ECC71B9F-C5B3-4D20-890C-D1E90D6E6E10}" dt="2024-03-21T14:02:01.061" v="110" actId="2711"/>
        <pc:sldMkLst>
          <pc:docMk/>
          <pc:sldMk cId="3194093647" sldId="289"/>
        </pc:sldMkLst>
        <pc:spChg chg="mod">
          <ac:chgData name="Mariyam Khan" userId="88148f4fe66aa8a3" providerId="LiveId" clId="{ECC71B9F-C5B3-4D20-890C-D1E90D6E6E10}" dt="2024-03-21T14:02:01.061" v="110" actId="2711"/>
          <ac:spMkLst>
            <pc:docMk/>
            <pc:sldMk cId="3194093647" sldId="289"/>
            <ac:spMk id="123906" creationId="{00000000-0000-0000-0000-000000000000}"/>
          </ac:spMkLst>
        </pc:spChg>
      </pc:sldChg>
      <pc:sldChg chg="modSp mod">
        <pc:chgData name="Mariyam Khan" userId="88148f4fe66aa8a3" providerId="LiveId" clId="{ECC71B9F-C5B3-4D20-890C-D1E90D6E6E10}" dt="2024-03-21T13:57:34.535" v="77" actId="113"/>
        <pc:sldMkLst>
          <pc:docMk/>
          <pc:sldMk cId="2440193190" sldId="292"/>
        </pc:sldMkLst>
        <pc:spChg chg="mod">
          <ac:chgData name="Mariyam Khan" userId="88148f4fe66aa8a3" providerId="LiveId" clId="{ECC71B9F-C5B3-4D20-890C-D1E90D6E6E10}" dt="2024-03-21T13:57:34.535" v="77" actId="113"/>
          <ac:spMkLst>
            <pc:docMk/>
            <pc:sldMk cId="2440193190" sldId="292"/>
            <ac:spMk id="2" creationId="{00000000-0000-0000-0000-000000000000}"/>
          </ac:spMkLst>
        </pc:spChg>
      </pc:sldChg>
      <pc:sldChg chg="modSp mod">
        <pc:chgData name="Mariyam Khan" userId="88148f4fe66aa8a3" providerId="LiveId" clId="{ECC71B9F-C5B3-4D20-890C-D1E90D6E6E10}" dt="2024-03-21T14:02:37.811" v="113" actId="2711"/>
        <pc:sldMkLst>
          <pc:docMk/>
          <pc:sldMk cId="3907743118" sldId="297"/>
        </pc:sldMkLst>
        <pc:spChg chg="mod">
          <ac:chgData name="Mariyam Khan" userId="88148f4fe66aa8a3" providerId="LiveId" clId="{ECC71B9F-C5B3-4D20-890C-D1E90D6E6E10}" dt="2024-03-21T14:02:19.751" v="111" actId="2711"/>
          <ac:spMkLst>
            <pc:docMk/>
            <pc:sldMk cId="3907743118" sldId="297"/>
            <ac:spMk id="146455" creationId="{00000000-0000-0000-0000-000000000000}"/>
          </ac:spMkLst>
        </pc:spChg>
        <pc:spChg chg="mod">
          <ac:chgData name="Mariyam Khan" userId="88148f4fe66aa8a3" providerId="LiveId" clId="{ECC71B9F-C5B3-4D20-890C-D1E90D6E6E10}" dt="2024-03-21T14:02:37.811" v="113" actId="2711"/>
          <ac:spMkLst>
            <pc:docMk/>
            <pc:sldMk cId="3907743118" sldId="297"/>
            <ac:spMk id="146457" creationId="{00000000-0000-0000-0000-000000000000}"/>
          </ac:spMkLst>
        </pc:spChg>
        <pc:graphicFrameChg chg="modGraphic">
          <ac:chgData name="Mariyam Khan" userId="88148f4fe66aa8a3" providerId="LiveId" clId="{ECC71B9F-C5B3-4D20-890C-D1E90D6E6E10}" dt="2024-03-21T14:02:30.029" v="112" actId="2711"/>
          <ac:graphicFrameMkLst>
            <pc:docMk/>
            <pc:sldMk cId="3907743118" sldId="297"/>
            <ac:graphicFrameMk id="146458" creationId="{00000000-0000-0000-0000-000000000000}"/>
          </ac:graphicFrameMkLst>
        </pc:graphicFrameChg>
      </pc:sldChg>
      <pc:sldChg chg="modSp mod">
        <pc:chgData name="Mariyam Khan" userId="88148f4fe66aa8a3" providerId="LiveId" clId="{ECC71B9F-C5B3-4D20-890C-D1E90D6E6E10}" dt="2024-03-21T14:02:59.706" v="115" actId="2711"/>
        <pc:sldMkLst>
          <pc:docMk/>
          <pc:sldMk cId="1046612931" sldId="304"/>
        </pc:sldMkLst>
        <pc:spChg chg="mod">
          <ac:chgData name="Mariyam Khan" userId="88148f4fe66aa8a3" providerId="LiveId" clId="{ECC71B9F-C5B3-4D20-890C-D1E90D6E6E10}" dt="2024-03-21T14:02:49.166" v="114" actId="2711"/>
          <ac:spMkLst>
            <pc:docMk/>
            <pc:sldMk cId="1046612931" sldId="304"/>
            <ac:spMk id="278530" creationId="{00000000-0000-0000-0000-000000000000}"/>
          </ac:spMkLst>
        </pc:spChg>
        <pc:graphicFrameChg chg="modGraphic">
          <ac:chgData name="Mariyam Khan" userId="88148f4fe66aa8a3" providerId="LiveId" clId="{ECC71B9F-C5B3-4D20-890C-D1E90D6E6E10}" dt="2024-03-21T14:02:59.706" v="115" actId="2711"/>
          <ac:graphicFrameMkLst>
            <pc:docMk/>
            <pc:sldMk cId="1046612931" sldId="304"/>
            <ac:graphicFrameMk id="278532" creationId="{00000000-0000-0000-0000-000000000000}"/>
          </ac:graphicFrameMkLst>
        </pc:graphicFrameChg>
      </pc:sldChg>
      <pc:sldChg chg="modSp mod">
        <pc:chgData name="Mariyam Khan" userId="88148f4fe66aa8a3" providerId="LiveId" clId="{ECC71B9F-C5B3-4D20-890C-D1E90D6E6E10}" dt="2024-03-21T14:03:24.857" v="116" actId="2711"/>
        <pc:sldMkLst>
          <pc:docMk/>
          <pc:sldMk cId="2783707861" sldId="335"/>
        </pc:sldMkLst>
        <pc:graphicFrameChg chg="modGraphic">
          <ac:chgData name="Mariyam Khan" userId="88148f4fe66aa8a3" providerId="LiveId" clId="{ECC71B9F-C5B3-4D20-890C-D1E90D6E6E10}" dt="2024-03-21T14:03:24.857" v="116" actId="2711"/>
          <ac:graphicFrameMkLst>
            <pc:docMk/>
            <pc:sldMk cId="2783707861" sldId="335"/>
            <ac:graphicFrameMk id="4" creationId="{00000000-0000-0000-0000-000000000000}"/>
          </ac:graphicFrameMkLst>
        </pc:graphicFrameChg>
      </pc:sldChg>
      <pc:sldChg chg="modSp mod">
        <pc:chgData name="Mariyam Khan" userId="88148f4fe66aa8a3" providerId="LiveId" clId="{ECC71B9F-C5B3-4D20-890C-D1E90D6E6E10}" dt="2024-03-21T13:51:40.485" v="30" actId="2711"/>
        <pc:sldMkLst>
          <pc:docMk/>
          <pc:sldMk cId="706993571" sldId="345"/>
        </pc:sldMkLst>
        <pc:spChg chg="mod">
          <ac:chgData name="Mariyam Khan" userId="88148f4fe66aa8a3" providerId="LiveId" clId="{ECC71B9F-C5B3-4D20-890C-D1E90D6E6E10}" dt="2024-03-21T13:51:40.485" v="30" actId="2711"/>
          <ac:spMkLst>
            <pc:docMk/>
            <pc:sldMk cId="706993571" sldId="345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70A45-E2ED-404B-A1C0-A59C8740BBC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80671-7F99-3D4E-995E-AE32B803B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0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CF872C-A1E3-A94B-A79E-884480CB8842}" type="slidenum">
              <a:rPr lang="en-US"/>
              <a:pPr/>
              <a:t>15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ABAB9-D0B3-4340-9C1C-D70284F728ED}" type="slidenum">
              <a:rPr lang="en-US"/>
              <a:pPr/>
              <a:t>17</a:t>
            </a:fld>
            <a:endParaRPr lang="en-US"/>
          </a:p>
        </p:txBody>
      </p:sp>
      <p:sp>
        <p:nvSpPr>
          <p:cNvPr id="297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39FC48-0AFE-C14A-95E7-C3BDF7F315F9}" type="slidenum">
              <a:rPr lang="en-US"/>
              <a:pPr/>
              <a:t>18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38D1B-05FA-2A4E-9B05-691B1EB98909}" type="slidenum">
              <a:rPr lang="en-US"/>
              <a:pPr/>
              <a:t>19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3C8402-8319-6B45-A9FA-5D82BFB8DB5F}" type="slidenum">
              <a:rPr lang="en-US"/>
              <a:pPr/>
              <a:t>20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94794-A686-6A40-B55A-03C10FEB4F38}" type="slidenum">
              <a:rPr lang="en-US"/>
              <a:pPr/>
              <a:t>9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3B2864-FD78-0446-943C-F172E8BC485E}" type="slidenum">
              <a:rPr lang="en-US"/>
              <a:pPr/>
              <a:t>11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76188E-5FFD-A14C-A5A5-344DE4B9843F}" type="slidenum">
              <a:rPr lang="en-US"/>
              <a:pPr/>
              <a:t>13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271E-FDC9-14DF-0977-423A95A6A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592CB-C9BF-0C9A-ECBF-BA27E37D5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C6C8D-59F8-2049-245F-FE8843DD2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F56D1-E7FB-1039-5A60-9E5DE9B3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D1A6E-2CD3-B7BB-0B92-EDA62CED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3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D97-68A0-D2D9-6445-005C1B2E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07B81-FD51-442D-41BA-B7408F836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C74B5-7BE2-F87B-84F9-040ABAE8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A4A4-3F28-FCE9-DC4F-9421A5E8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53363-D49E-C50C-429D-C238F042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6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8C427-B635-C132-D6F1-86BE48DA5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8D3A0-B90A-0C91-9220-987B09023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B5955-7673-DFF0-F3AA-FFEAB9F8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843A-30DA-B25B-57BD-AAED44B4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BEB31-15FE-D43B-A58C-31D71769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6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8D31-048E-9C23-EE54-A56CB1A7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5ECAA-625B-D4E4-9869-DBDCC537B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25937-0D2F-7795-578B-87376683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4EC79-35CD-A5B2-CF0D-69FAFD8E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1E729-541A-7575-A17D-6DBC5E2B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C534-E557-1E0E-B4B3-2D285D67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52DD0-4B20-C337-0648-696F11607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DC122-0294-FF8F-20E9-667EA550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0708F-5504-76F1-9B17-AE70CB6B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EA934-C272-D681-105C-15513DA0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7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3F05-8821-FEDB-1BF2-D73F811F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44AE-2AB8-EB8A-0B18-DE7AC99CA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46B77-FF2A-A14C-E62F-78D0EF7C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08D6D-A5DD-778F-8A08-3431C266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8E73-54C2-2984-D223-D47CB0496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7F244-9939-7A83-3A02-CF8DEEF6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4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D384-28F3-99EB-9FC8-04A7BEA1D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D9C9-6BB4-B1ED-E84C-3A659D40B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09B01-537C-3763-2C70-FE8DCB0CB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03262-4E7E-6D95-16AD-B55F99AFB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7DE26-0FA8-C559-BF9C-C1826ECE4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BC61D-42F8-7DA7-CDF8-25265338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53F2EB-9B74-8527-63DF-A814A813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8FFE1-AFBB-3AF3-4165-5B6ADE6D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4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B50D-6ED6-EE8A-9A1D-30EFFABE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C4CFC-0A59-1B28-8750-818AB98A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CB65A-01E2-7E93-08DC-50C05D94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AA9A1-5282-F348-2BA0-A80A73D2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6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50570C-5A98-2F7E-2D4F-E0DCB0E2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E93FF-0468-2741-0F50-475DCC19C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847C5-6632-4FCD-684E-E0FA890A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95EB7-853C-E3E4-8DCC-4A1A8008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D474C-1F54-224B-E3E2-0E9C20C2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4D954-50E9-58B8-45AC-9AC077D72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13322-56DE-5FD6-E14D-718445C7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0DA97-6ED0-8B37-7AB8-A725962F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3E52C-618E-BB87-6684-73FE0C85F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0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001F-B8ED-1C3D-BB17-11EE5CFC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FDC138-9EF3-278D-17EA-97CB42214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CBB73-F3A4-A662-0D4D-1871543F0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8CA2E-577B-B49F-7509-1CD890112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C42D1-D276-081A-C066-99FB04B9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3A78-BDCD-5458-0537-A6996726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8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1FD1C-25BB-B789-32D5-251B0533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6D565-8F18-AE54-AA4F-B1D6D6E0F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35F1B-2143-2A16-BD65-00E33C56A6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5A1F8-496A-9B41-8581-71C1BCC1F1E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0395-BDE2-ECC4-449C-45E6860D3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44E02-0E06-6955-B8CB-14C1E6F3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eneti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Biopolymer" TargetMode="External"/><Relationship Id="rId5" Type="http://schemas.openxmlformats.org/officeDocument/2006/relationships/hyperlink" Target="http://en.wikipedia.org/wiki/Primary_structure" TargetMode="External"/><Relationship Id="rId4" Type="http://schemas.openxmlformats.org/officeDocument/2006/relationships/hyperlink" Target="http://en.wikipedia.org/wiki/Biochemistr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25" y="2130425"/>
            <a:ext cx="9022299" cy="1470025"/>
          </a:xfrm>
        </p:spPr>
        <p:txBody>
          <a:bodyPr>
            <a:noAutofit/>
          </a:bodyPr>
          <a:lstStyle/>
          <a:p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Next Generation Sequencing </a:t>
            </a:r>
            <a:b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 Overview</a:t>
            </a:r>
          </a:p>
        </p:txBody>
      </p:sp>
    </p:spTree>
    <p:extLst>
      <p:ext uri="{BB962C8B-B14F-4D97-AF65-F5344CB8AC3E}">
        <p14:creationId xmlns:p14="http://schemas.microsoft.com/office/powerpoint/2010/main" val="25277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893" y="0"/>
            <a:ext cx="7066072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a NGS library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2" y="1443967"/>
            <a:ext cx="3828417" cy="1945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522" y="3440300"/>
            <a:ext cx="357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QC –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paramount importance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03" y="1310216"/>
            <a:ext cx="3407527" cy="2079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0263" y="338938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 &amp; size selection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83734" y="42404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072907" y="4187490"/>
            <a:ext cx="1137626" cy="132298"/>
            <a:chOff x="727552" y="4127699"/>
            <a:chExt cx="1137626" cy="13229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836134" y="4392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52547" y="45452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40934" y="4843137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5308" y="4969592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6257" y="46976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98134" y="5154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98693" y="52939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334121" y="54463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3854" y="56120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648749" y="5180754"/>
            <a:ext cx="1137626" cy="132298"/>
            <a:chOff x="727552" y="4127699"/>
            <a:chExt cx="1137626" cy="13229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146629" y="4928359"/>
            <a:ext cx="1137626" cy="132298"/>
            <a:chOff x="727552" y="4127699"/>
            <a:chExt cx="1137626" cy="13229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41829" y="5293465"/>
            <a:ext cx="1137626" cy="132298"/>
            <a:chOff x="727552" y="4127699"/>
            <a:chExt cx="1137626" cy="13229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10642" y="4620288"/>
            <a:ext cx="1137626" cy="132298"/>
            <a:chOff x="727552" y="4127699"/>
            <a:chExt cx="1137626" cy="132298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7029" y="4318759"/>
            <a:ext cx="1137626" cy="132298"/>
            <a:chOff x="727552" y="4127699"/>
            <a:chExt cx="1137626" cy="132298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10642" y="5582463"/>
            <a:ext cx="1137626" cy="132298"/>
            <a:chOff x="727552" y="4127699"/>
            <a:chExt cx="1137626" cy="132298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06257" y="6178870"/>
            <a:ext cx="507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Ligation of sequencing adaptors, technology specific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703834" y="4581527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972600" y="4856367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969065" y="4862982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7024179" y="0"/>
            <a:ext cx="2140396" cy="1528854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934082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Roche</a:t>
            </a:r>
          </a:p>
        </p:txBody>
      </p:sp>
      <p:graphicFrame>
        <p:nvGraphicFramePr>
          <p:cNvPr id="15399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0528"/>
              </p:ext>
            </p:extLst>
          </p:nvPr>
        </p:nvGraphicFramePr>
        <p:xfrm>
          <a:off x="838200" y="1295400"/>
          <a:ext cx="7620000" cy="2686368"/>
        </p:xfrm>
        <a:graphic>
          <a:graphicData uri="http://schemas.openxmlformats.org/drawingml/2006/table">
            <a:tbl>
              <a:tblPr/>
              <a:tblGrid>
                <a:gridCol w="1446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454 FLX+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0.9 GB, 20 hrs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700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Indels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454 FLX Titanium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0.5 GB, 10 hrs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Indels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454 FLX Jr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0.050 GB, 10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Indels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395" name="Rectangle 35"/>
          <p:cNvSpPr>
            <a:spLocks noChangeArrowheads="1"/>
          </p:cNvSpPr>
          <p:nvPr/>
        </p:nvSpPr>
        <p:spPr bwMode="auto">
          <a:xfrm>
            <a:off x="833438" y="4495800"/>
            <a:ext cx="3958135" cy="1102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applications:</a:t>
            </a:r>
          </a:p>
          <a:p>
            <a:pPr>
              <a:lnSpc>
                <a:spcPct val="140000"/>
              </a:lnSpc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Microbial genomics and metagenomics</a:t>
            </a:r>
          </a:p>
          <a:p>
            <a:pPr>
              <a:lnSpc>
                <a:spcPct val="140000"/>
              </a:lnSpc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Targeted resequencing</a:t>
            </a:r>
          </a:p>
        </p:txBody>
      </p:sp>
      <p:pic>
        <p:nvPicPr>
          <p:cNvPr id="153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343400"/>
            <a:ext cx="2271713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39191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457200" y="7778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454 Titanium GS FLX</a:t>
            </a:r>
          </a:p>
        </p:txBody>
      </p:sp>
      <p:pic>
        <p:nvPicPr>
          <p:cNvPr id="4198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6415" y="955676"/>
            <a:ext cx="6201508" cy="590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715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051830"/>
            <a:ext cx="6858000" cy="20574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applications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genome,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exome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targeted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reseq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Transcriptome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analyses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Methylome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ChiPSeq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targeted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resequencing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(MiSeq)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02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192254"/>
              </p:ext>
            </p:extLst>
          </p:nvPr>
        </p:nvGraphicFramePr>
        <p:xfrm>
          <a:off x="457200" y="889000"/>
          <a:ext cx="8382000" cy="216408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Upgrade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 HiSeq2500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120 GB in 27h or standard run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100x100</a:t>
                      </a:r>
                      <a:endParaRPr kumimoji="0" lang="sv-S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0.1%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Subst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MiSeq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540 Mb – 15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Gb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(4 – 48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hours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Upp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 350x350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0.1%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Subst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1004" name="Picture 2" descr="DSC_0337.JPG"/>
          <p:cNvPicPr>
            <a:picLocks noChangeAspect="1"/>
          </p:cNvPicPr>
          <p:nvPr/>
        </p:nvPicPr>
        <p:blipFill>
          <a:blip r:embed="rId3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3000"/>
            <a:ext cx="2667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56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457200" y="25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Illumina</a:t>
            </a:r>
            <a:endParaRPr lang="en-US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grpSp>
        <p:nvGrpSpPr>
          <p:cNvPr id="46082" name="Group 5"/>
          <p:cNvGrpSpPr>
            <a:grpSpLocks/>
          </p:cNvGrpSpPr>
          <p:nvPr/>
        </p:nvGrpSpPr>
        <p:grpSpPr bwMode="auto">
          <a:xfrm>
            <a:off x="232997" y="935038"/>
            <a:ext cx="8453803" cy="5922962"/>
            <a:chOff x="457200" y="1557408"/>
            <a:chExt cx="7861110" cy="5300592"/>
          </a:xfrm>
        </p:grpSpPr>
        <p:pic>
          <p:nvPicPr>
            <p:cNvPr id="4608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7200" y="1557408"/>
              <a:ext cx="4037338" cy="5300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08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94538" y="1557408"/>
              <a:ext cx="3823772" cy="5174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077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Technologies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SOLiD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0706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082230"/>
              </p:ext>
            </p:extLst>
          </p:nvPr>
        </p:nvGraphicFramePr>
        <p:xfrm>
          <a:off x="457200" y="1066800"/>
          <a:ext cx="8382000" cy="1586865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8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SOLiD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 5500 wildfire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600 GB, 8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75x35 PE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60x60 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0.01%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A-T Bias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0685" name="Rectangle 29"/>
          <p:cNvSpPr>
            <a:spLocks noChangeArrowheads="1"/>
          </p:cNvSpPr>
          <p:nvPr/>
        </p:nvSpPr>
        <p:spPr bwMode="auto">
          <a:xfrm>
            <a:off x="2362200" y="38100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0686" name="Rectangle 30"/>
          <p:cNvSpPr>
            <a:spLocks noChangeArrowheads="1"/>
          </p:cNvSpPr>
          <p:nvPr/>
        </p:nvSpPr>
        <p:spPr bwMode="auto">
          <a:xfrm>
            <a:off x="609600" y="3354378"/>
            <a:ext cx="5788764" cy="298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accuracy due to two-base encoding</a:t>
            </a:r>
          </a:p>
          <a:p>
            <a:pP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 paired-end chemistry - ligation from either end</a:t>
            </a:r>
          </a:p>
          <a:p>
            <a:pP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Mate-pair libraries</a:t>
            </a:r>
          </a:p>
          <a:p>
            <a:pPr>
              <a:buFontTx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applications (currently)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ChiPSeq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pPr>
              <a:buFontTx/>
              <a:buChar char="•"/>
            </a:pPr>
            <a:endParaRPr lang="en-US" sz="2000" dirty="0"/>
          </a:p>
        </p:txBody>
      </p:sp>
      <p:pic>
        <p:nvPicPr>
          <p:cNvPr id="7068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89641"/>
            <a:ext cx="1681163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894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8" y="49731"/>
            <a:ext cx="5667461" cy="10969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ligation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70" y="4508500"/>
            <a:ext cx="24765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9" y="1069497"/>
            <a:ext cx="4121827" cy="2470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759" y="846707"/>
            <a:ext cx="3833365" cy="1639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78" y="2649191"/>
            <a:ext cx="3885846" cy="1676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00" y="3632200"/>
            <a:ext cx="4106487" cy="28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  <a:solidFill>
            <a:srgbClr val="A9E4FF"/>
          </a:solidFill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Technologies - Ion Torrent &amp; Ion Proton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idx="1"/>
          </p:nvPr>
        </p:nvSpPr>
        <p:spPr>
          <a:xfrm>
            <a:off x="805956" y="4922847"/>
            <a:ext cx="4876800" cy="21336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applications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Microbial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metagenomic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Targeted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resequencing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sequencing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6988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049191"/>
              </p:ext>
            </p:extLst>
          </p:nvPr>
        </p:nvGraphicFramePr>
        <p:xfrm>
          <a:off x="805956" y="1371600"/>
          <a:ext cx="4876800" cy="3423604"/>
        </p:xfrm>
        <a:graphic>
          <a:graphicData uri="http://schemas.openxmlformats.org/drawingml/2006/table">
            <a:tbl>
              <a:tblPr/>
              <a:tblGrid>
                <a:gridCol w="147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9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Chip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Yield -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Read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PGM 314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0.1 GB, 3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200 – 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PGM 316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0.5GB, 3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200 - 400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PGM 318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1 GB, 3 hrs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200 - 400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4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P-I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10 GB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6" name="Picture 26" descr="Skärmavbild 2012-05-06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71600"/>
            <a:ext cx="3276600" cy="22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48" y="3647844"/>
            <a:ext cx="2856102" cy="21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77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 Torrent - H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ion-sensitive field effect transistors </a:t>
            </a:r>
          </a:p>
        </p:txBody>
      </p:sp>
      <p:pic>
        <p:nvPicPr>
          <p:cNvPr id="123907" name="Picture 3" descr="Skärmavbild 2011-10-20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963"/>
            <a:ext cx="9144000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9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Skärmavbild 2011-10-23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76675"/>
            <a:ext cx="32004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6458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9472"/>
              </p:ext>
            </p:extLst>
          </p:nvPr>
        </p:nvGraphicFramePr>
        <p:xfrm>
          <a:off x="381000" y="1328293"/>
          <a:ext cx="8382000" cy="1920875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RS II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500 MB/180 min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SMRTCell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250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 – 20 000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bp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(35 000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15%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(on a single passage!)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Insertions,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random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645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609600"/>
          </a:xfrm>
          <a:noFill/>
          <a:ln/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Pacific Bioscience</a:t>
            </a:r>
          </a:p>
        </p:txBody>
      </p:sp>
      <p:pic>
        <p:nvPicPr>
          <p:cNvPr id="146456" name="Picture 24" descr="Skärmavbild 2011-10-20 k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0788"/>
            <a:ext cx="5638800" cy="30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6457" name="Rectangle 25"/>
          <p:cNvSpPr>
            <a:spLocks noChangeArrowheads="1"/>
          </p:cNvSpPr>
          <p:nvPr/>
        </p:nvSpPr>
        <p:spPr bwMode="auto">
          <a:xfrm>
            <a:off x="685800" y="322738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Single-Molecule, Real-Time DNA sequencing</a:t>
            </a:r>
            <a:endParaRPr lang="en-US" sz="4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74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0916" y="2211451"/>
            <a:ext cx="5589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sequencing?</a:t>
            </a:r>
          </a:p>
        </p:txBody>
      </p:sp>
    </p:spTree>
    <p:extLst>
      <p:ext uri="{BB962C8B-B14F-4D97-AF65-F5344CB8AC3E}">
        <p14:creationId xmlns:p14="http://schemas.microsoft.com/office/powerpoint/2010/main" val="706993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609600"/>
          </a:xfrm>
          <a:solidFill>
            <a:srgbClr val="A9E4FF"/>
          </a:solidFill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NGS technologies - SUMMARY</a:t>
            </a:r>
          </a:p>
        </p:txBody>
      </p:sp>
      <p:sp>
        <p:nvSpPr>
          <p:cNvPr id="278531" name="Rectangle 3"/>
          <p:cNvSpPr>
            <a:spLocks noChangeArrowheads="1"/>
          </p:cNvSpPr>
          <p:nvPr/>
        </p:nvSpPr>
        <p:spPr bwMode="auto">
          <a:xfrm>
            <a:off x="1143000" y="6248400"/>
            <a:ext cx="6400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853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74625"/>
              </p:ext>
            </p:extLst>
          </p:nvPr>
        </p:nvGraphicFramePr>
        <p:xfrm>
          <a:off x="685800" y="1772794"/>
          <a:ext cx="7924800" cy="4135724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Platform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Projects / applications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454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Homo-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polymer runs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Microbial + targeted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reseq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HiSeq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MiSeq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Short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Whole genome +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transcriptome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seq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exome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SOLiD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Short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Whole genome +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transcriptome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seq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exome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Ion Torrent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Microbial + targeted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reseq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Ion Proton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Short/Medium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Exome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transcriptome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, genome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PacBio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Long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Low – ultra high*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Microbial + targeted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reseq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Gap closure &amp; scaffolding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61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25389"/>
              </p:ext>
            </p:extLst>
          </p:nvPr>
        </p:nvGraphicFramePr>
        <p:xfrm>
          <a:off x="235678" y="197957"/>
          <a:ext cx="8631297" cy="6335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3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3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379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Illumina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HiSeq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Illumina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MiSeq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SOLiD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Wildfire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 Torrent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Proton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PacBio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92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+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(150+150 </a:t>
                      </a:r>
                      <a:r>
                        <a:rPr lang="en-US" sz="1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 +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(350+350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(500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20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Kbp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99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WGS: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++++</a:t>
                      </a: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(+)</a:t>
                      </a: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(+)</a:t>
                      </a: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0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 novo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73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RNA-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miRNA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38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38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Amplicon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78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Metylation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++++*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9581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re-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388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Exome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707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“</a:t>
            </a:r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In </a:t>
            </a:r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  <a:hlinkClick r:id="rId3" tooltip="Genetics"/>
              </a:rPr>
              <a:t>genetics</a:t>
            </a:r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and </a:t>
            </a:r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  <a:hlinkClick r:id="rId4" tooltip="Biochemistry"/>
              </a:rPr>
              <a:t>biochemistry</a:t>
            </a:r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sequencing</a:t>
            </a:r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means to determine the </a:t>
            </a:r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  <a:hlinkClick r:id="rId5" tooltip="Primary structure"/>
              </a:rPr>
              <a:t>primary structure</a:t>
            </a:r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(or primary sequence) of an unbranched </a:t>
            </a:r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  <a:hlinkClick r:id="rId6" tooltip="Biopolymer"/>
              </a:rPr>
              <a:t>biopolymer</a:t>
            </a:r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.”</a:t>
            </a:r>
          </a:p>
        </p:txBody>
      </p:sp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252046" y="695325"/>
            <a:ext cx="27369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73176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383458" y="1600201"/>
            <a:ext cx="8417642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 charset="0"/>
              <a:buNone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457201" y="599768"/>
            <a:ext cx="803787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DNA is randomly  </a:t>
            </a:r>
            <a:r>
              <a:rPr lang="en-US" dirty="0">
                <a:solidFill>
                  <a:srgbClr val="FE0F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TERMINATED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different points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Separation of fragments that are 1 nucleotide different in size</a:t>
            </a:r>
          </a:p>
          <a:p>
            <a:r>
              <a:rPr lang="en-US" sz="1800" dirty="0">
                <a:latin typeface="Calibr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0075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Sanger’s sequencing</a:t>
            </a:r>
          </a:p>
        </p:txBody>
      </p:sp>
      <p:pic>
        <p:nvPicPr>
          <p:cNvPr id="2560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5624" y="4056064"/>
            <a:ext cx="3936023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03" name="Group 10"/>
          <p:cNvGrpSpPr>
            <a:grpSpLocks/>
          </p:cNvGrpSpPr>
          <p:nvPr/>
        </p:nvGrpSpPr>
        <p:grpSpPr bwMode="auto">
          <a:xfrm>
            <a:off x="0" y="935038"/>
            <a:ext cx="4818054" cy="2655331"/>
            <a:chOff x="0" y="1120340"/>
            <a:chExt cx="4817416" cy="2655187"/>
          </a:xfrm>
        </p:grpSpPr>
        <p:pic>
          <p:nvPicPr>
            <p:cNvPr id="25610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120340"/>
              <a:ext cx="3399181" cy="2471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11" name="TextBox 6"/>
            <p:cNvSpPr txBox="1">
              <a:spLocks noChangeArrowheads="1"/>
            </p:cNvSpPr>
            <p:nvPr/>
          </p:nvSpPr>
          <p:spPr bwMode="auto">
            <a:xfrm>
              <a:off x="219779" y="3406215"/>
              <a:ext cx="4597637" cy="369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Lack of OH-group at 3’ position of deoxyribose</a:t>
              </a:r>
            </a:p>
          </p:txBody>
        </p:sp>
        <p:sp>
          <p:nvSpPr>
            <p:cNvPr id="25612" name="TextBox 7"/>
            <p:cNvSpPr txBox="1">
              <a:spLocks noChangeArrowheads="1"/>
            </p:cNvSpPr>
            <p:nvPr/>
          </p:nvSpPr>
          <p:spPr bwMode="auto">
            <a:xfrm>
              <a:off x="1446143" y="2980789"/>
              <a:ext cx="259810" cy="369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Calibri" charset="0"/>
                </a:rPr>
                <a:t>!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872513" y="3139530"/>
              <a:ext cx="92307" cy="730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ight Arrow 9"/>
            <p:cNvSpPr>
              <a:spLocks noChangeArrowheads="1"/>
            </p:cNvSpPr>
            <p:nvPr/>
          </p:nvSpPr>
          <p:spPr bwMode="auto">
            <a:xfrm flipV="1">
              <a:off x="1731734" y="3212551"/>
              <a:ext cx="141268" cy="149217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rot="10800000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604" name="TextBox 12"/>
          <p:cNvSpPr txBox="1">
            <a:spLocks noChangeArrowheads="1"/>
          </p:cNvSpPr>
          <p:nvPr/>
        </p:nvSpPr>
        <p:spPr bwMode="auto">
          <a:xfrm>
            <a:off x="552450" y="4957763"/>
            <a:ext cx="2840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Fluorescent dye terminators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1234343" y="4264880"/>
            <a:ext cx="996950" cy="1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37389" y="2171701"/>
            <a:ext cx="123678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07" name="TextBox 17"/>
          <p:cNvSpPr txBox="1">
            <a:spLocks noChangeArrowheads="1"/>
          </p:cNvSpPr>
          <p:nvPr/>
        </p:nvSpPr>
        <p:spPr bwMode="auto">
          <a:xfrm>
            <a:off x="5093677" y="2090221"/>
            <a:ext cx="20697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labelled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ddNTPs</a:t>
            </a:r>
            <a:endParaRPr lang="en-US" sz="1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0127" y="100013"/>
            <a:ext cx="1311519" cy="330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20"/>
          <p:cNvSpPr txBox="1">
            <a:spLocks noChangeArrowheads="1"/>
          </p:cNvSpPr>
          <p:nvPr/>
        </p:nvSpPr>
        <p:spPr bwMode="auto">
          <a:xfrm>
            <a:off x="219808" y="6210301"/>
            <a:ext cx="432581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0090"/>
                </a:solidFill>
                <a:latin typeface="Times New Roman" panose="02020603050405020304" pitchFamily="18" charset="0"/>
                <a:ea typeface="Century Gothic" charset="0"/>
                <a:cs typeface="Times New Roman" panose="02020603050405020304" pitchFamily="18" charset="0"/>
              </a:rPr>
              <a:t>Max fragment length – 750 bp</a:t>
            </a:r>
          </a:p>
        </p:txBody>
      </p:sp>
    </p:spTree>
    <p:extLst>
      <p:ext uri="{BB962C8B-B14F-4D97-AF65-F5344CB8AC3E}">
        <p14:creationId xmlns:p14="http://schemas.microsoft.com/office/powerpoint/2010/main" val="3204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5"/>
          <p:cNvPicPr>
            <a:picLocks noChangeAspect="1"/>
          </p:cNvPicPr>
          <p:nvPr/>
        </p:nvPicPr>
        <p:blipFill>
          <a:blip r:embed="rId3">
            <a:lum bright="-14000" contrast="28000"/>
          </a:blip>
          <a:srcRect/>
          <a:stretch>
            <a:fillRect/>
          </a:stretch>
        </p:blipFill>
        <p:spPr bwMode="auto">
          <a:xfrm>
            <a:off x="2401766" y="1081088"/>
            <a:ext cx="41529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08085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Maxam</a:t>
            </a:r>
            <a:r>
              <a:rPr lang="en-US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&amp; Gilbert Sequencing</a:t>
            </a:r>
          </a:p>
        </p:txBody>
      </p:sp>
    </p:spTree>
    <p:extLst>
      <p:ext uri="{BB962C8B-B14F-4D97-AF65-F5344CB8AC3E}">
        <p14:creationId xmlns:p14="http://schemas.microsoft.com/office/powerpoint/2010/main" val="249425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1052146" y="274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Sequencing genomes </a:t>
            </a:r>
            <a:b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using </a:t>
            </a:r>
            <a:r>
              <a:rPr lang="sv-SE" b="1" dirty="0">
                <a:solidFill>
                  <a:srgbClr val="FE0F12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Sanger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’s method</a:t>
            </a:r>
          </a:p>
        </p:txBody>
      </p:sp>
      <p:sp>
        <p:nvSpPr>
          <p:cNvPr id="31746" name="Rectangle 3"/>
          <p:cNvSpPr>
            <a:spLocks noGrp="1"/>
          </p:cNvSpPr>
          <p:nvPr>
            <p:ph idx="1"/>
          </p:nvPr>
        </p:nvSpPr>
        <p:spPr>
          <a:xfrm>
            <a:off x="457200" y="2080172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Extract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&amp; </a:t>
            </a: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purify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</a:t>
            </a: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genomic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DNA</a:t>
            </a: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Fragmentation</a:t>
            </a:r>
            <a:endParaRPr lang="sv-SE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Make a </a:t>
            </a: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clone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</a:t>
            </a: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library</a:t>
            </a:r>
            <a:endParaRPr lang="sv-SE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Sequence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</a:t>
            </a: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clones</a:t>
            </a:r>
            <a:endParaRPr lang="sv-SE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Align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</a:t>
            </a: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sequencies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( -&gt; </a:t>
            </a: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contigs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-&gt; </a:t>
            </a: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scaffolds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Close the gaps</a:t>
            </a: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Cost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/Mb=1000 $, and it </a:t>
            </a:r>
            <a:r>
              <a:rPr lang="sv-SE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takes</a:t>
            </a:r>
            <a:r>
              <a:rPr lang="sv-SE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TIME 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0572" y="127794"/>
            <a:ext cx="1915258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406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5693"/>
            <a:ext cx="8229600" cy="11430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NGS technologies</a:t>
            </a:r>
          </a:p>
        </p:txBody>
      </p:sp>
    </p:spTree>
    <p:extLst>
      <p:ext uri="{BB962C8B-B14F-4D97-AF65-F5344CB8AC3E}">
        <p14:creationId xmlns:p14="http://schemas.microsoft.com/office/powerpoint/2010/main" val="244019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NGS technologies</a:t>
            </a:r>
          </a:p>
        </p:txBody>
      </p:sp>
      <p:graphicFrame>
        <p:nvGraphicFramePr>
          <p:cNvPr id="11379" name="Group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787205"/>
              </p:ext>
            </p:extLst>
          </p:nvPr>
        </p:nvGraphicFramePr>
        <p:xfrm>
          <a:off x="533400" y="1170038"/>
          <a:ext cx="8229600" cy="4635705"/>
        </p:xfrm>
        <a:graphic>
          <a:graphicData uri="http://schemas.openxmlformats.org/drawingml/2006/table">
            <a:tbl>
              <a:tblPr/>
              <a:tblGrid>
                <a:gridCol w="2425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4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Platform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Amplification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Sequencing  method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Roche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454**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Pyrosequencing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2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Illumina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HiSeq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MiSeq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Bridge 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Synthesis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5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LifeTech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SOLiD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emPCR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/ Wildfire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Ligation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LifeTech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Ion Torrent Ion Proton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Synthesis (pH)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Pacific Bioscience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RSII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Synthesis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Complete genomics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Nanoballs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Ligation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4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Oxford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Nanopore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GridION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Times New Roman" panose="02020603050405020304" pitchFamily="18" charset="0"/>
                        <a:ea typeface="ＭＳ Ｐゴシック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0"/>
                          <a:cs typeface="Times New Roman" panose="02020603050405020304" pitchFamily="18" charset="0"/>
                        </a:rPr>
                        <a:t>Flow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35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3390</TotalTime>
  <Words>685</Words>
  <Application>Microsoft Office PowerPoint</Application>
  <PresentationFormat>On-screen Show (4:3)</PresentationFormat>
  <Paragraphs>291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ＭＳ Ｐゴシック</vt:lpstr>
      <vt:lpstr>Arial</vt:lpstr>
      <vt:lpstr>Calibri</vt:lpstr>
      <vt:lpstr>Calibri Light</vt:lpstr>
      <vt:lpstr>Times New Roman</vt:lpstr>
      <vt:lpstr>Office Theme</vt:lpstr>
      <vt:lpstr>Next Generation Sequencing   An Overview</vt:lpstr>
      <vt:lpstr>PowerPoint Presentation</vt:lpstr>
      <vt:lpstr>PowerPoint Presentation</vt:lpstr>
      <vt:lpstr>PowerPoint Presentation</vt:lpstr>
      <vt:lpstr>Sanger’s sequencing</vt:lpstr>
      <vt:lpstr>Maxam &amp; Gilbert Sequencing</vt:lpstr>
      <vt:lpstr>Sequencing genomes  using Sanger’s method</vt:lpstr>
      <vt:lpstr>Major NGS technologies</vt:lpstr>
      <vt:lpstr>NGS technologies</vt:lpstr>
      <vt:lpstr>Making a NGS library</vt:lpstr>
      <vt:lpstr>Roche</vt:lpstr>
      <vt:lpstr>454 Titanium GS FLX</vt:lpstr>
      <vt:lpstr>Illumina</vt:lpstr>
      <vt:lpstr>Illumina</vt:lpstr>
      <vt:lpstr>Life Technologies SOLiD</vt:lpstr>
      <vt:lpstr>SOLiD - ligation</vt:lpstr>
      <vt:lpstr>Life Technologies - Ion Torrent &amp; Ion Proton</vt:lpstr>
      <vt:lpstr>Ion Torrent - H+ ion-sensitive field effect transistors </vt:lpstr>
      <vt:lpstr>Pacific Bioscience</vt:lpstr>
      <vt:lpstr>NGS technologies - SUMMARY</vt:lpstr>
      <vt:lpstr>PowerPoint Presentation</vt:lpstr>
    </vt:vector>
  </TitlesOfParts>
  <Company>SciLife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Sequencing – An Overview</dc:title>
  <dc:creator>Olga Vinnere Pettersson</dc:creator>
  <cp:lastModifiedBy>Mariyam Khan</cp:lastModifiedBy>
  <cp:revision>88</cp:revision>
  <dcterms:created xsi:type="dcterms:W3CDTF">2013-04-14T06:54:48Z</dcterms:created>
  <dcterms:modified xsi:type="dcterms:W3CDTF">2024-03-21T14:03:33Z</dcterms:modified>
</cp:coreProperties>
</file>